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12832-5313-4CD3-93E6-48B20E2AA8E7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20-hinh-nen-powerpoint-mau-trang-de-thuong-1484057436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52600" y="457200"/>
            <a:ext cx="5715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8</a:t>
            </a:r>
            <a:endParaRPr kumimoji="0" lang="en-US" sz="2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endParaRPr kumimoji="0" lang="en-US" sz="1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30105" y="5486400"/>
            <a:ext cx="34706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 :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LÁ 1</a:t>
            </a:r>
            <a:r>
              <a:rPr kumimoji="0" lang="en-US" sz="2400" b="1" i="0" u="none" strike="noStrike" cap="all" normalizeH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– 6 TUỔI)</a:t>
            </a:r>
            <a:endParaRPr kumimoji="0" lang="en-US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1600200"/>
            <a:ext cx="6172200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NỘI DUNG DẠY NGÀY THỨ BA ( </a:t>
            </a: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05/05/2020</a:t>
            </a: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2743200"/>
            <a:ext cx="7924800" cy="222830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40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Hoạt</a:t>
            </a: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động</a:t>
            </a: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tạo</a:t>
            </a: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hình</a:t>
            </a:r>
            <a:endParaRPr lang="en-US" sz="40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“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Làm</a:t>
            </a:r>
            <a:r>
              <a:rPr lang="en-US" sz="4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đồ</a:t>
            </a:r>
            <a:r>
              <a:rPr lang="en-US" sz="4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chơi</a:t>
            </a:r>
            <a:r>
              <a:rPr lang="en-US" sz="4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từ</a:t>
            </a:r>
            <a:r>
              <a:rPr lang="en-US" sz="4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giấy</a:t>
            </a:r>
            <a:r>
              <a:rPr lang="en-US" sz="4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” </a:t>
            </a:r>
            <a:endParaRPr lang="en-US" sz="40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(</a:t>
            </a: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quay clip)</a:t>
            </a:r>
            <a:endParaRPr lang="en-US" sz="4000" b="1" dirty="0"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-hinh-nen-powerpoint-mau-trang-de-thuong-1484057436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46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25</cp:revision>
  <dcterms:created xsi:type="dcterms:W3CDTF">2020-04-21T03:04:33Z</dcterms:created>
  <dcterms:modified xsi:type="dcterms:W3CDTF">2020-04-29T04:11:32Z</dcterms:modified>
</cp:coreProperties>
</file>